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0701"/>
    <a:srgbClr val="D2AD3E"/>
    <a:srgbClr val="932121"/>
    <a:srgbClr val="BD0902"/>
    <a:srgbClr val="C30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889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54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20000" cy="1200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0880B6B-A8C4-B2CC-BB68-159CEF780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1A6AE0D8-3333-691B-12E9-CB9E7A75F8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561EE3F4-6BCD-853B-D2AF-2B527AD819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CF3ADF-4028-49C9-A591-C17147AAA398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86B08B82-794B-0F19-3694-70ED3B26C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C8B35B33-1900-211A-D665-AF1415522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D07088-B5CC-450B-ACB7-9544C2E96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23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309CE93-04B8-6086-2805-80A7576C2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0316B98E-3DFD-914F-4474-4529AB848A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2FD564E3-AF2C-D4BF-F0C6-564BE17B9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CF3ADF-4028-49C9-A591-C17147AAA398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06E6652F-FBFA-4E63-BC07-B46D2DCDE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2E04011A-E7B0-3906-4E73-D52E80300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D07088-B5CC-450B-ACB7-9544C2E96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917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DD599676-A7A6-751D-4D0A-1C852DD507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25C23EC0-C5BE-29F8-5DAA-9A6DECA7DA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3284AED3-98DF-1301-461A-3448C23062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CF3ADF-4028-49C9-A591-C17147AAA398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4690DF82-E68B-7767-3FAA-5F7C886FA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EC790366-2A1C-B0B6-85A3-EE9802E91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D07088-B5CC-450B-ACB7-9544C2E96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271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4BD8B6D-E785-816B-4AFD-4AEAA9507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D451A4FC-72D1-A377-7B42-87199EBEC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7A7586EA-F794-BA50-98C7-59F895FB4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CF3ADF-4028-49C9-A591-C17147AAA398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282EDA69-AF8D-DC5B-F33E-3E5B0E595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6DF969CD-45A2-79DB-CBD4-EA3DCB155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D07088-B5CC-450B-ACB7-9544C2E96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16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4B7848F-A354-B1F0-898D-3F9F8330C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B6D7F674-3069-D742-FFDB-D0B371C73B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E00DF089-A754-1EBB-E1AB-A7F0891ABD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CF3ADF-4028-49C9-A591-C17147AAA398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BBBD4852-47EA-2B54-6A34-5FEE09B60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D16D31AA-0D33-8E75-5D8A-676BA3B5E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D07088-B5CC-450B-ACB7-9544C2E96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33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37CE131-B363-808D-2617-75BA91B0C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05B82936-087E-F115-4B1D-2DE16A71C8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90B26D2A-E019-04AD-027C-57EEEA832B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86DF8AC1-F389-564D-6724-1EB6E87C6D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CF3ADF-4028-49C9-A591-C17147AAA398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B8E08A40-344E-FD79-C409-CF967FED2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E4F4B6D8-00B1-C8C9-6F45-81FCE25EC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D07088-B5CC-450B-ACB7-9544C2E96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187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7123675-49BD-B555-1103-DF719D0EF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4C4DB26F-24F8-E0DD-51D5-E44A896125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90487164-9614-C0FF-D14A-31CADF95AE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60AD1608-1B3B-68E3-3A4C-3BF45B33BE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2C4DFDAB-28DC-7687-EF4B-C84C496DD0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D52BAFC2-F1FF-7E53-F2E7-2BC7C16110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CF3ADF-4028-49C9-A591-C17147AAA398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D15B1126-3CFC-661A-8227-2E5486C02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078B2E10-E62D-962E-6780-2EC1AC25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D07088-B5CC-450B-ACB7-9544C2E96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656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541AFB9-7A01-0036-BFD9-2A00395D2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52A0085F-03A4-EA8B-6607-89F1C180AA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CF3ADF-4028-49C9-A591-C17147AAA398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2A233A8C-3E80-9A48-FCCC-8828E93CB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AD3B57FA-73DA-1426-D8D6-5D7467723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D07088-B5CC-450B-ACB7-9544C2E96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466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3D01D613-1B86-D57D-54FC-6807F4705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CF3ADF-4028-49C9-A591-C17147AAA398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C7CB16C8-6162-2473-BD92-A7D565AD4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BD4475F3-3898-A411-227F-C47E420FD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D07088-B5CC-450B-ACB7-9544C2E96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740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CF476FD-97BA-9D38-B3B2-E3550845D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591C8ECF-E4BC-8B80-2234-758774B89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FEA9ECDF-AC03-6557-2010-51B61B8477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556A5C2F-1D6D-0FF4-CAD0-BA8AD66EBA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CF3ADF-4028-49C9-A591-C17147AAA398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4F801813-1FA4-5699-C9C5-8C3C3692D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2020A738-06F1-1911-F3BD-CA33223CB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D07088-B5CC-450B-ACB7-9544C2E96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87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3AC04E7-6774-6821-0709-67AD2EA68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9F019333-7868-7791-3269-1E9C26AF04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DEFF1D65-17BC-0139-3B01-BA62221D54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833560D9-3ADA-7BC5-E685-9C2EA0C775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CF3ADF-4028-49C9-A591-C17147AAA398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CB8ED260-1773-664F-A78B-03F616169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9878D00B-764B-149C-71EB-A92214A69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D07088-B5CC-450B-ACB7-9544C2E96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495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.png"/><Relationship Id="rId18" Type="http://schemas.openxmlformats.org/officeDocument/2006/relationships/image" Target="../media/image4.png"/><Relationship Id="rId26" Type="http://schemas.openxmlformats.org/officeDocument/2006/relationships/image" Target="../media/image12.png"/><Relationship Id="rId39" Type="http://schemas.openxmlformats.org/officeDocument/2006/relationships/image" Target="../media/image25.png"/><Relationship Id="rId21" Type="http://schemas.openxmlformats.org/officeDocument/2006/relationships/image" Target="../media/image7.png"/><Relationship Id="rId34" Type="http://schemas.openxmlformats.org/officeDocument/2006/relationships/image" Target="../media/image20.pn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5" Type="http://schemas.openxmlformats.org/officeDocument/2006/relationships/image" Target="../media/image11.png"/><Relationship Id="rId33" Type="http://schemas.openxmlformats.org/officeDocument/2006/relationships/image" Target="../media/image19.png"/><Relationship Id="rId38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2.wdp"/><Relationship Id="rId20" Type="http://schemas.openxmlformats.org/officeDocument/2006/relationships/image" Target="../media/image6.png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0.png"/><Relationship Id="rId32" Type="http://schemas.openxmlformats.org/officeDocument/2006/relationships/image" Target="../media/image18.png"/><Relationship Id="rId37" Type="http://schemas.openxmlformats.org/officeDocument/2006/relationships/image" Target="../media/image23.tif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23" Type="http://schemas.openxmlformats.org/officeDocument/2006/relationships/image" Target="../media/image9.png"/><Relationship Id="rId28" Type="http://schemas.openxmlformats.org/officeDocument/2006/relationships/image" Target="../media/image14.png"/><Relationship Id="rId36" Type="http://schemas.openxmlformats.org/officeDocument/2006/relationships/image" Target="../media/image2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tif"/><Relationship Id="rId31" Type="http://schemas.openxmlformats.org/officeDocument/2006/relationships/image" Target="../media/image17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Relationship Id="rId22" Type="http://schemas.openxmlformats.org/officeDocument/2006/relationships/image" Target="../media/image8.gif"/><Relationship Id="rId27" Type="http://schemas.openxmlformats.org/officeDocument/2006/relationships/image" Target="../media/image13.png"/><Relationship Id="rId30" Type="http://schemas.openxmlformats.org/officeDocument/2006/relationships/image" Target="../media/image16.png"/><Relationship Id="rId35" Type="http://schemas.openxmlformats.org/officeDocument/2006/relationships/image" Target="../media/image21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รูปภาพ 72">
            <a:extLst>
              <a:ext uri="{FF2B5EF4-FFF2-40B4-BE49-F238E27FC236}">
                <a16:creationId xmlns:a16="http://schemas.microsoft.com/office/drawing/2014/main" id="{E0F9853C-5E5B-959C-6B93-AB2671D5916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alphaModFix amt="3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799" r="37981" b="69435"/>
          <a:stretch>
            <a:fillRect/>
          </a:stretch>
        </p:blipFill>
        <p:spPr>
          <a:xfrm>
            <a:off x="2677527" y="-16954"/>
            <a:ext cx="4227349" cy="873106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70" name="รูปภาพ 69">
            <a:extLst>
              <a:ext uri="{FF2B5EF4-FFF2-40B4-BE49-F238E27FC236}">
                <a16:creationId xmlns:a16="http://schemas.microsoft.com/office/drawing/2014/main" id="{DC7DE299-3D75-536F-BF9B-FA6118DF413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 amt="3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-1" r="53302" b="50000"/>
          <a:stretch>
            <a:fillRect/>
          </a:stretch>
        </p:blipFill>
        <p:spPr>
          <a:xfrm>
            <a:off x="-2518" y="-919"/>
            <a:ext cx="2972103" cy="2121465"/>
          </a:xfrm>
          <a:prstGeom prst="rect">
            <a:avLst/>
          </a:prstGeom>
          <a:effectLst>
            <a:softEdge rad="0"/>
          </a:effectLst>
        </p:spPr>
      </p:pic>
      <p:pic>
        <p:nvPicPr>
          <p:cNvPr id="66" name="รูปภาพ 65">
            <a:extLst>
              <a:ext uri="{FF2B5EF4-FFF2-40B4-BE49-F238E27FC236}">
                <a16:creationId xmlns:a16="http://schemas.microsoft.com/office/drawing/2014/main" id="{DF3881A5-5B32-FADB-044A-BA837421B00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 amt="50000"/>
          </a:blip>
          <a:srcRect l="2123" t="2516" r="68661" b="77956"/>
          <a:stretch>
            <a:fillRect/>
          </a:stretch>
        </p:blipFill>
        <p:spPr>
          <a:xfrm>
            <a:off x="-3720" y="588845"/>
            <a:ext cx="3561902" cy="1587185"/>
          </a:xfrm>
          <a:prstGeom prst="rect">
            <a:avLst/>
          </a:prstGeom>
        </p:spPr>
      </p:pic>
      <p:pic>
        <p:nvPicPr>
          <p:cNvPr id="65" name="รูปภาพ 64">
            <a:extLst>
              <a:ext uri="{FF2B5EF4-FFF2-40B4-BE49-F238E27FC236}">
                <a16:creationId xmlns:a16="http://schemas.microsoft.com/office/drawing/2014/main" id="{A5CBF6B1-849C-EC6F-BAC8-3D270D4C1198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35000"/>
          </a:blip>
          <a:srcRect t="55643"/>
          <a:stretch>
            <a:fillRect/>
          </a:stretch>
        </p:blipFill>
        <p:spPr>
          <a:xfrm>
            <a:off x="3234" y="3252694"/>
            <a:ext cx="12192000" cy="3605306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9E8499CB-FF26-8E4E-B9AD-996527C3EBD7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45001" t="5777" r="7666" b="28746"/>
          <a:stretch>
            <a:fillRect/>
          </a:stretch>
        </p:blipFill>
        <p:spPr>
          <a:xfrm>
            <a:off x="7987134" y="0"/>
            <a:ext cx="4207608" cy="3880224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C3CB81F9-F575-14D6-15E2-048AB384DCD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 amt="30000"/>
          </a:blip>
          <a:srcRect t="4124" r="61881" b="82141"/>
          <a:stretch>
            <a:fillRect/>
          </a:stretch>
        </p:blipFill>
        <p:spPr>
          <a:xfrm flipH="1">
            <a:off x="7546938" y="540"/>
            <a:ext cx="3333536" cy="855611"/>
          </a:xfrm>
          <a:prstGeom prst="rect">
            <a:avLst/>
          </a:prstGeom>
        </p:spPr>
      </p:pic>
      <p:grpSp>
        <p:nvGrpSpPr>
          <p:cNvPr id="35" name="กลุ่ม 34">
            <a:extLst>
              <a:ext uri="{FF2B5EF4-FFF2-40B4-BE49-F238E27FC236}">
                <a16:creationId xmlns:a16="http://schemas.microsoft.com/office/drawing/2014/main" id="{896452E6-3879-4C52-B74F-EEFEB8582727}"/>
              </a:ext>
            </a:extLst>
          </p:cNvPr>
          <p:cNvGrpSpPr/>
          <p:nvPr userDrawn="1"/>
        </p:nvGrpSpPr>
        <p:grpSpPr>
          <a:xfrm>
            <a:off x="9495637" y="81254"/>
            <a:ext cx="1839008" cy="573036"/>
            <a:chOff x="1093962" y="4523660"/>
            <a:chExt cx="5574863" cy="1663268"/>
          </a:xfrm>
        </p:grpSpPr>
        <p:pic>
          <p:nvPicPr>
            <p:cNvPr id="36" name="รูปภาพ 35">
              <a:extLst>
                <a:ext uri="{FF2B5EF4-FFF2-40B4-BE49-F238E27FC236}">
                  <a16:creationId xmlns:a16="http://schemas.microsoft.com/office/drawing/2014/main" id="{08EBD2D9-3E63-78A5-0F17-C71EFE011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7254" y="4523660"/>
              <a:ext cx="2351571" cy="1663268"/>
            </a:xfrm>
            <a:prstGeom prst="rect">
              <a:avLst/>
            </a:prstGeom>
          </p:spPr>
        </p:pic>
        <p:pic>
          <p:nvPicPr>
            <p:cNvPr id="37" name="รูปภาพ 36">
              <a:extLst>
                <a:ext uri="{FF2B5EF4-FFF2-40B4-BE49-F238E27FC236}">
                  <a16:creationId xmlns:a16="http://schemas.microsoft.com/office/drawing/2014/main" id="{456F1465-B5EE-61A4-EE32-F95C6B733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962" y="4614165"/>
              <a:ext cx="3290320" cy="1465458"/>
            </a:xfrm>
            <a:prstGeom prst="rect">
              <a:avLst/>
            </a:prstGeom>
          </p:spPr>
        </p:pic>
      </p:grpSp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DE7667D1-0B45-22B7-BB9B-A914666F0EA2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039"/>
          <a:stretch>
            <a:fillRect/>
          </a:stretch>
        </p:blipFill>
        <p:spPr>
          <a:xfrm rot="20953634">
            <a:off x="11273465" y="730186"/>
            <a:ext cx="343315" cy="262334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89A60C2C-9C8A-66E3-0971-C29CAE8E515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alphaModFix amt="3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799" r="37981" b="69435"/>
          <a:stretch>
            <a:fillRect/>
          </a:stretch>
        </p:blipFill>
        <p:spPr>
          <a:xfrm>
            <a:off x="6624463" y="419236"/>
            <a:ext cx="4237602" cy="755859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71" name="รูปภาพ 70">
            <a:extLst>
              <a:ext uri="{FF2B5EF4-FFF2-40B4-BE49-F238E27FC236}">
                <a16:creationId xmlns:a16="http://schemas.microsoft.com/office/drawing/2014/main" id="{910C4A5C-5F7E-BEA4-1FF8-A72406A530D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alphaModFix amt="7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799" r="37981" b="73756"/>
          <a:stretch>
            <a:fillRect/>
          </a:stretch>
        </p:blipFill>
        <p:spPr>
          <a:xfrm flipV="1">
            <a:off x="1720607" y="7950"/>
            <a:ext cx="3984014" cy="289986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72" name="รูปภาพ 71">
            <a:extLst>
              <a:ext uri="{FF2B5EF4-FFF2-40B4-BE49-F238E27FC236}">
                <a16:creationId xmlns:a16="http://schemas.microsoft.com/office/drawing/2014/main" id="{AE3DA61A-6C5E-A68B-4554-C8E99B114EB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alphaModFix amt="3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86" t="23799" r="58058" b="71912"/>
          <a:stretch>
            <a:fillRect/>
          </a:stretch>
        </p:blipFill>
        <p:spPr>
          <a:xfrm>
            <a:off x="5655899" y="-109107"/>
            <a:ext cx="2383520" cy="702339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D7917926-DE29-CECE-011B-E0AD98192F94}"/>
              </a:ext>
            </a:extLst>
          </p:cNvPr>
          <p:cNvSpPr txBox="1"/>
          <p:nvPr userDrawn="1"/>
        </p:nvSpPr>
        <p:spPr>
          <a:xfrm>
            <a:off x="9161380" y="218495"/>
            <a:ext cx="4719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B80701"/>
                </a:solidFill>
                <a:latin typeface="FC Minimal" panose="020B0500040200020003" pitchFamily="34" charset="-34"/>
                <a:cs typeface="FC Minimal" panose="020B0500040200020003" pitchFamily="34" charset="-34"/>
              </a:rPr>
              <a:t>11</a:t>
            </a:r>
            <a:endParaRPr lang="en-US" sz="2400" b="1" dirty="0">
              <a:solidFill>
                <a:srgbClr val="B80701"/>
              </a:solidFill>
              <a:latin typeface="FC Minimal" panose="020B0500040200020003" pitchFamily="34" charset="-34"/>
              <a:cs typeface="FC Minimal" panose="020B0500040200020003" pitchFamily="34" charset="-34"/>
            </a:endParaRPr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EF54FF32-ED6B-B4BE-E3B0-22A67DB1A7BB}"/>
              </a:ext>
            </a:extLst>
          </p:cNvPr>
          <p:cNvGrpSpPr/>
          <p:nvPr userDrawn="1"/>
        </p:nvGrpSpPr>
        <p:grpSpPr>
          <a:xfrm>
            <a:off x="158010" y="31021"/>
            <a:ext cx="11354446" cy="930707"/>
            <a:chOff x="17155" y="6740"/>
            <a:chExt cx="11354446" cy="930707"/>
          </a:xfrm>
        </p:grpSpPr>
        <p:grpSp>
          <p:nvGrpSpPr>
            <p:cNvPr id="9" name="กลุ่ม 8">
              <a:extLst>
                <a:ext uri="{FF2B5EF4-FFF2-40B4-BE49-F238E27FC236}">
                  <a16:creationId xmlns:a16="http://schemas.microsoft.com/office/drawing/2014/main" id="{A221256B-5C8F-EAE4-20A0-E89A6BDF4FAD}"/>
                </a:ext>
              </a:extLst>
            </p:cNvPr>
            <p:cNvGrpSpPr/>
            <p:nvPr/>
          </p:nvGrpSpPr>
          <p:grpSpPr>
            <a:xfrm>
              <a:off x="1515356" y="6740"/>
              <a:ext cx="2722549" cy="689916"/>
              <a:chOff x="2341128" y="26330"/>
              <a:chExt cx="2722549" cy="689916"/>
            </a:xfrm>
          </p:grpSpPr>
          <p:pic>
            <p:nvPicPr>
              <p:cNvPr id="52" name="Picture 2" descr="มหาวิทยาลัยเทคโนโลยีราชมงคลสุวรรณภูมิ - วิกิพีเดีย">
                <a:extLst>
                  <a:ext uri="{FF2B5EF4-FFF2-40B4-BE49-F238E27FC236}">
                    <a16:creationId xmlns:a16="http://schemas.microsoft.com/office/drawing/2014/main" id="{31B86D12-A792-139B-63AB-532A644390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41128" y="26330"/>
                <a:ext cx="376593" cy="6899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53" name="กลุ่ม 52">
                <a:extLst>
                  <a:ext uri="{FF2B5EF4-FFF2-40B4-BE49-F238E27FC236}">
                    <a16:creationId xmlns:a16="http://schemas.microsoft.com/office/drawing/2014/main" id="{DCA5D409-F72F-3822-9033-743296194CFD}"/>
                  </a:ext>
                </a:extLst>
              </p:cNvPr>
              <p:cNvGrpSpPr/>
              <p:nvPr/>
            </p:nvGrpSpPr>
            <p:grpSpPr>
              <a:xfrm>
                <a:off x="2825713" y="124624"/>
                <a:ext cx="2237964" cy="463082"/>
                <a:chOff x="-3133645" y="293828"/>
                <a:chExt cx="3774025" cy="780926"/>
              </a:xfrm>
            </p:grpSpPr>
            <p:pic>
              <p:nvPicPr>
                <p:cNvPr id="54" name="รูปภาพ 53">
                  <a:extLst>
                    <a:ext uri="{FF2B5EF4-FFF2-40B4-BE49-F238E27FC236}">
                      <a16:creationId xmlns:a16="http://schemas.microsoft.com/office/drawing/2014/main" id="{1E70061B-2F49-5D1C-D148-A9AA770FC3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3133645" y="318390"/>
                  <a:ext cx="392906" cy="719999"/>
                </a:xfrm>
                <a:prstGeom prst="rect">
                  <a:avLst/>
                </a:prstGeom>
              </p:spPr>
            </p:pic>
            <p:pic>
              <p:nvPicPr>
                <p:cNvPr id="55" name="รูปภาพ 54">
                  <a:extLst>
                    <a:ext uri="{FF2B5EF4-FFF2-40B4-BE49-F238E27FC236}">
                      <a16:creationId xmlns:a16="http://schemas.microsoft.com/office/drawing/2014/main" id="{0184CC93-4EAD-C6B5-BCC5-AD6E83DE9D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656617" y="318390"/>
                  <a:ext cx="427426" cy="728596"/>
                </a:xfrm>
                <a:prstGeom prst="rect">
                  <a:avLst/>
                </a:prstGeom>
              </p:spPr>
            </p:pic>
            <p:pic>
              <p:nvPicPr>
                <p:cNvPr id="56" name="รูปภาพ 55">
                  <a:extLst>
                    <a:ext uri="{FF2B5EF4-FFF2-40B4-BE49-F238E27FC236}">
                      <a16:creationId xmlns:a16="http://schemas.microsoft.com/office/drawing/2014/main" id="{AFF08EF4-7E6E-3D2F-49EF-037E219392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56446" y="313985"/>
                  <a:ext cx="392910" cy="719999"/>
                </a:xfrm>
                <a:prstGeom prst="rect">
                  <a:avLst/>
                </a:prstGeom>
              </p:spPr>
            </p:pic>
            <p:pic>
              <p:nvPicPr>
                <p:cNvPr id="57" name="รูปภาพ 56">
                  <a:extLst>
                    <a:ext uri="{FF2B5EF4-FFF2-40B4-BE49-F238E27FC236}">
                      <a16:creationId xmlns:a16="http://schemas.microsoft.com/office/drawing/2014/main" id="{78CB1617-CF58-F9B0-ED4B-85D6957295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677693" y="293828"/>
                  <a:ext cx="427426" cy="780924"/>
                </a:xfrm>
                <a:prstGeom prst="rect">
                  <a:avLst/>
                </a:prstGeom>
              </p:spPr>
            </p:pic>
            <p:pic>
              <p:nvPicPr>
                <p:cNvPr id="58" name="รูปภาพ 57">
                  <a:extLst>
                    <a:ext uri="{FF2B5EF4-FFF2-40B4-BE49-F238E27FC236}">
                      <a16:creationId xmlns:a16="http://schemas.microsoft.com/office/drawing/2014/main" id="{692856B5-9B6B-FB01-4B48-8A37CB69A4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276454" y="293828"/>
                  <a:ext cx="578941" cy="780926"/>
                </a:xfrm>
                <a:prstGeom prst="rect">
                  <a:avLst/>
                </a:prstGeom>
              </p:spPr>
            </p:pic>
            <p:pic>
              <p:nvPicPr>
                <p:cNvPr id="59" name="รูปภาพ 58">
                  <a:extLst>
                    <a:ext uri="{FF2B5EF4-FFF2-40B4-BE49-F238E27FC236}">
                      <a16:creationId xmlns:a16="http://schemas.microsoft.com/office/drawing/2014/main" id="{324AC58B-691A-741B-052F-22D1380371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55" t="1855" r="68241" b="3992"/>
                <a:stretch>
                  <a:fillRect/>
                </a:stretch>
              </p:blipFill>
              <p:spPr>
                <a:xfrm>
                  <a:off x="-227766" y="293828"/>
                  <a:ext cx="415040" cy="753160"/>
                </a:xfrm>
                <a:prstGeom prst="rect">
                  <a:avLst/>
                </a:prstGeom>
              </p:spPr>
            </p:pic>
            <p:pic>
              <p:nvPicPr>
                <p:cNvPr id="60" name="รูปภาพ 59">
                  <a:extLst>
                    <a:ext uri="{FF2B5EF4-FFF2-40B4-BE49-F238E27FC236}">
                      <a16:creationId xmlns:a16="http://schemas.microsoft.com/office/drawing/2014/main" id="{792825FE-022A-3D43-5307-51E3F04059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858689" y="307660"/>
                  <a:ext cx="720001" cy="739327"/>
                </a:xfrm>
                <a:prstGeom prst="rect">
                  <a:avLst/>
                </a:prstGeom>
              </p:spPr>
            </p:pic>
            <p:pic>
              <p:nvPicPr>
                <p:cNvPr id="61" name="รูปภาพ 60">
                  <a:extLst>
                    <a:ext uri="{FF2B5EF4-FFF2-40B4-BE49-F238E27FC236}">
                      <a16:creationId xmlns:a16="http://schemas.microsoft.com/office/drawing/2014/main" id="{1077787A-5269-1C1C-C70F-FDD0904693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0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7470" y="313985"/>
                  <a:ext cx="392910" cy="719999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0" name="กลุ่ม 9">
              <a:extLst>
                <a:ext uri="{FF2B5EF4-FFF2-40B4-BE49-F238E27FC236}">
                  <a16:creationId xmlns:a16="http://schemas.microsoft.com/office/drawing/2014/main" id="{35483089-AE62-E2C1-3EE4-5BD58604D707}"/>
                </a:ext>
              </a:extLst>
            </p:cNvPr>
            <p:cNvGrpSpPr/>
            <p:nvPr/>
          </p:nvGrpSpPr>
          <p:grpSpPr>
            <a:xfrm>
              <a:off x="4352750" y="255372"/>
              <a:ext cx="4057482" cy="319437"/>
              <a:chOff x="7726432" y="4042566"/>
              <a:chExt cx="5324506" cy="398986"/>
            </a:xfrm>
          </p:grpSpPr>
          <p:grpSp>
            <p:nvGrpSpPr>
              <p:cNvPr id="43" name="กลุ่ม 42">
                <a:extLst>
                  <a:ext uri="{FF2B5EF4-FFF2-40B4-BE49-F238E27FC236}">
                    <a16:creationId xmlns:a16="http://schemas.microsoft.com/office/drawing/2014/main" id="{C14F9497-4A16-96AA-9871-855E3C23FB05}"/>
                  </a:ext>
                </a:extLst>
              </p:cNvPr>
              <p:cNvGrpSpPr/>
              <p:nvPr/>
            </p:nvGrpSpPr>
            <p:grpSpPr>
              <a:xfrm>
                <a:off x="7726432" y="4042566"/>
                <a:ext cx="5324506" cy="398846"/>
                <a:chOff x="15306773" y="8710611"/>
                <a:chExt cx="12571162" cy="941675"/>
              </a:xfrm>
            </p:grpSpPr>
            <p:pic>
              <p:nvPicPr>
                <p:cNvPr id="46" name="รูปภาพ 45">
                  <a:extLst>
                    <a:ext uri="{FF2B5EF4-FFF2-40B4-BE49-F238E27FC236}">
                      <a16:creationId xmlns:a16="http://schemas.microsoft.com/office/drawing/2014/main" id="{A59CEA44-BE4E-FBD5-0461-88BAE3490B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155120" y="8810094"/>
                  <a:ext cx="822466" cy="786569"/>
                </a:xfrm>
                <a:prstGeom prst="rect">
                  <a:avLst/>
                </a:prstGeom>
              </p:spPr>
            </p:pic>
            <p:pic>
              <p:nvPicPr>
                <p:cNvPr id="47" name="รูปภาพ 46">
                  <a:extLst>
                    <a:ext uri="{FF2B5EF4-FFF2-40B4-BE49-F238E27FC236}">
                      <a16:creationId xmlns:a16="http://schemas.microsoft.com/office/drawing/2014/main" id="{72794D3F-058D-7F41-0837-72A85A8575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858117" y="8933705"/>
                  <a:ext cx="3019818" cy="642978"/>
                </a:xfrm>
                <a:prstGeom prst="rect">
                  <a:avLst/>
                </a:prstGeom>
              </p:spPr>
            </p:pic>
            <p:pic>
              <p:nvPicPr>
                <p:cNvPr id="48" name="รูปภาพ 47">
                  <a:extLst>
                    <a:ext uri="{FF2B5EF4-FFF2-40B4-BE49-F238E27FC236}">
                      <a16:creationId xmlns:a16="http://schemas.microsoft.com/office/drawing/2014/main" id="{8A03E944-ADA7-6F77-4CCA-C6D61BC6E1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306773" y="8830318"/>
                  <a:ext cx="931066" cy="766339"/>
                </a:xfrm>
                <a:prstGeom prst="rect">
                  <a:avLst/>
                </a:prstGeom>
              </p:spPr>
            </p:pic>
            <p:pic>
              <p:nvPicPr>
                <p:cNvPr id="49" name="รูปภาพ 48">
                  <a:extLst>
                    <a:ext uri="{FF2B5EF4-FFF2-40B4-BE49-F238E27FC236}">
                      <a16:creationId xmlns:a16="http://schemas.microsoft.com/office/drawing/2014/main" id="{F56D2257-14A0-3B6F-7CC4-373D1E3D07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403754" y="8844299"/>
                  <a:ext cx="720000" cy="720005"/>
                </a:xfrm>
                <a:prstGeom prst="rect">
                  <a:avLst/>
                </a:prstGeom>
              </p:spPr>
            </p:pic>
            <p:pic>
              <p:nvPicPr>
                <p:cNvPr id="50" name="รูปภาพ 49">
                  <a:extLst>
                    <a:ext uri="{FF2B5EF4-FFF2-40B4-BE49-F238E27FC236}">
                      <a16:creationId xmlns:a16="http://schemas.microsoft.com/office/drawing/2014/main" id="{E94D7229-414C-671B-2096-851D318343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110837" y="8710611"/>
                  <a:ext cx="919671" cy="941675"/>
                </a:xfrm>
                <a:prstGeom prst="rect">
                  <a:avLst/>
                </a:prstGeom>
              </p:spPr>
            </p:pic>
            <p:pic>
              <p:nvPicPr>
                <p:cNvPr id="51" name="รูปภาพ 50">
                  <a:extLst>
                    <a:ext uri="{FF2B5EF4-FFF2-40B4-BE49-F238E27FC236}">
                      <a16:creationId xmlns:a16="http://schemas.microsoft.com/office/drawing/2014/main" id="{3DFC8FF0-3E37-581C-34DD-64E1D1617C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382844" y="8844293"/>
                  <a:ext cx="532673" cy="719999"/>
                </a:xfrm>
                <a:prstGeom prst="rect">
                  <a:avLst/>
                </a:prstGeom>
              </p:spPr>
            </p:pic>
          </p:grpSp>
          <p:pic>
            <p:nvPicPr>
              <p:cNvPr id="44" name="รูปภาพ 43">
                <a:extLst>
                  <a:ext uri="{FF2B5EF4-FFF2-40B4-BE49-F238E27FC236}">
                    <a16:creationId xmlns:a16="http://schemas.microsoft.com/office/drawing/2014/main" id="{5BEA4E45-8490-744A-F30F-68B27C7B13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5670" y="4063922"/>
                <a:ext cx="346678" cy="347099"/>
              </a:xfrm>
              <a:prstGeom prst="rect">
                <a:avLst/>
              </a:prstGeom>
            </p:spPr>
          </p:pic>
          <p:pic>
            <p:nvPicPr>
              <p:cNvPr id="45" name="รูปภาพ 44">
                <a:extLst>
                  <a:ext uri="{FF2B5EF4-FFF2-40B4-BE49-F238E27FC236}">
                    <a16:creationId xmlns:a16="http://schemas.microsoft.com/office/drawing/2014/main" id="{CF4761AD-6EE8-E61F-CDD3-3211BB312E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09312" y="4094457"/>
                <a:ext cx="1484535" cy="347095"/>
              </a:xfrm>
              <a:prstGeom prst="rect">
                <a:avLst/>
              </a:prstGeom>
            </p:spPr>
          </p:pic>
        </p:grpSp>
        <p:sp>
          <p:nvSpPr>
            <p:cNvPr id="11" name="กล่องข้อความ 10">
              <a:extLst>
                <a:ext uri="{FF2B5EF4-FFF2-40B4-BE49-F238E27FC236}">
                  <a16:creationId xmlns:a16="http://schemas.microsoft.com/office/drawing/2014/main" id="{C3154476-D38C-D9E2-9CFC-620E187DD07C}"/>
                </a:ext>
              </a:extLst>
            </p:cNvPr>
            <p:cNvSpPr txBox="1"/>
            <p:nvPr/>
          </p:nvSpPr>
          <p:spPr>
            <a:xfrm>
              <a:off x="17155" y="568115"/>
              <a:ext cx="113544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th-TH" sz="1800" b="1" dirty="0">
                  <a:effectLst/>
                  <a:latin typeface="FC Minimal" panose="020B0500040200020003" pitchFamily="34" charset="-34"/>
                  <a:cs typeface="FC Minimal" panose="020B0500040200020003" pitchFamily="34" charset="-34"/>
                </a:rPr>
                <a:t>การประชุมวิชาการราชมงคลด้านเทคโนโลยีการผลิตและการจัดการ </a:t>
              </a:r>
              <a:r>
                <a:rPr lang="en-US" sz="1600" b="1" dirty="0">
                  <a:solidFill>
                    <a:srgbClr val="B80701"/>
                  </a:solidFill>
                  <a:effectLst/>
                  <a:latin typeface="FC Minimal" panose="020B0500040200020003" pitchFamily="34" charset="-34"/>
                  <a:cs typeface="FC Minimal" panose="020B0500040200020003" pitchFamily="34" charset="-34"/>
                </a:rPr>
                <a:t>“</a:t>
              </a:r>
              <a:r>
                <a:rPr lang="th-TH" sz="1600" b="1" dirty="0">
                  <a:solidFill>
                    <a:srgbClr val="B80701"/>
                  </a:solidFill>
                  <a:effectLst/>
                  <a:latin typeface="FC Minimal" panose="020B0500040200020003" pitchFamily="34" charset="-34"/>
                  <a:cs typeface="FC Minimal" panose="020B0500040200020003" pitchFamily="34" charset="-34"/>
                </a:rPr>
                <a:t>วัส</a:t>
              </a:r>
              <a:r>
                <a:rPr lang="th-TH" sz="1600" b="1" dirty="0">
                  <a:solidFill>
                    <a:srgbClr val="B80701"/>
                  </a:solidFill>
                  <a:latin typeface="FC Minimal" panose="020B0500040200020003" pitchFamily="34" charset="-34"/>
                  <a:cs typeface="FC Minimal" panose="020B0500040200020003" pitchFamily="34" charset="-34"/>
                </a:rPr>
                <a:t>ดุ</a:t>
              </a:r>
              <a:r>
                <a:rPr lang="th-TH" sz="1600" b="1" dirty="0">
                  <a:solidFill>
                    <a:srgbClr val="B80701"/>
                  </a:solidFill>
                  <a:effectLst/>
                  <a:latin typeface="FC Minimal" panose="020B0500040200020003" pitchFamily="34" charset="-34"/>
                  <a:cs typeface="FC Minimal" panose="020B0500040200020003" pitchFamily="34" charset="-34"/>
                </a:rPr>
                <a:t>อัจฉริยะและหุ่นยนต์เพื่อการผลิตอย่างยั่งยืน</a:t>
              </a:r>
              <a:r>
                <a:rPr lang="en-US" sz="1600" b="1" dirty="0">
                  <a:solidFill>
                    <a:srgbClr val="B80701"/>
                  </a:solidFill>
                  <a:latin typeface="FC Minimal" panose="020B0500040200020003" pitchFamily="34" charset="-34"/>
                  <a:cs typeface="FC Minimal" panose="020B0500040200020003" pitchFamily="34" charset="-34"/>
                </a:rPr>
                <a:t>”</a:t>
              </a:r>
              <a:r>
                <a:rPr lang="th-TH" sz="1600" b="1" dirty="0">
                  <a:solidFill>
                    <a:srgbClr val="B80701"/>
                  </a:solidFill>
                  <a:effectLst/>
                  <a:latin typeface="FC Minimal" panose="020B0500040200020003" pitchFamily="34" charset="-34"/>
                  <a:cs typeface="FC Minimal" panose="020B0500040200020003" pitchFamily="34" charset="-34"/>
                </a:rPr>
                <a:t> </a:t>
              </a:r>
              <a:r>
                <a:rPr lang="th-TH" sz="1550" dirty="0">
                  <a:effectLst/>
                  <a:latin typeface="FC Minimal" panose="020B0500040200020003" pitchFamily="34" charset="-34"/>
                  <a:cs typeface="FC Minimal" panose="020B0500040200020003" pitchFamily="34" charset="-34"/>
                </a:rPr>
                <a:t>6-8 พฤษภาคม 2569 ณ โรงแรมกรุงศรี ริ</a:t>
              </a:r>
              <a:r>
                <a:rPr lang="th-TH" sz="1550" dirty="0" err="1">
                  <a:effectLst/>
                  <a:latin typeface="FC Minimal" panose="020B0500040200020003" pitchFamily="34" charset="-34"/>
                  <a:cs typeface="FC Minimal" panose="020B0500040200020003" pitchFamily="34" charset="-34"/>
                </a:rPr>
                <a:t>เวอร์</a:t>
              </a:r>
              <a:r>
                <a:rPr lang="th-TH" sz="1550" dirty="0">
                  <a:effectLst/>
                  <a:latin typeface="FC Minimal" panose="020B0500040200020003" pitchFamily="34" charset="-34"/>
                  <a:cs typeface="FC Minimal" panose="020B0500040200020003" pitchFamily="34" charset="-34"/>
                </a:rPr>
                <a:t> อยุธยา</a:t>
              </a:r>
              <a:endParaRPr lang="en-US" sz="1550" dirty="0">
                <a:latin typeface="FC Minimal" panose="020B0500040200020003" pitchFamily="34" charset="-34"/>
                <a:cs typeface="FC Minimal" panose="020B0500040200020003" pitchFamily="34" charset="-34"/>
              </a:endParaRPr>
            </a:p>
          </p:txBody>
        </p:sp>
        <p:sp>
          <p:nvSpPr>
            <p:cNvPr id="12" name="กล่องข้อความ 11">
              <a:extLst>
                <a:ext uri="{FF2B5EF4-FFF2-40B4-BE49-F238E27FC236}">
                  <a16:creationId xmlns:a16="http://schemas.microsoft.com/office/drawing/2014/main" id="{1C2C7BC9-47E4-6524-6B12-7FA7ACFDDC4B}"/>
                </a:ext>
              </a:extLst>
            </p:cNvPr>
            <p:cNvSpPr txBox="1"/>
            <p:nvPr/>
          </p:nvSpPr>
          <p:spPr>
            <a:xfrm>
              <a:off x="8443307" y="195067"/>
              <a:ext cx="198024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2400" b="1" dirty="0">
                  <a:latin typeface="FC Minimal" panose="020B0500040200020003" pitchFamily="34" charset="-34"/>
                  <a:cs typeface="FC Minimal" panose="020B0500040200020003" pitchFamily="34" charset="-34"/>
                </a:rPr>
                <a:t>ครั้งที่ </a:t>
              </a:r>
              <a:r>
                <a:rPr lang="th-TH" sz="2400" b="1" dirty="0">
                  <a:solidFill>
                    <a:srgbClr val="D2AD3E"/>
                  </a:solidFill>
                  <a:latin typeface="FC Minimal" panose="020B0500040200020003" pitchFamily="34" charset="-34"/>
                  <a:cs typeface="FC Minimal" panose="020B0500040200020003" pitchFamily="34" charset="-34"/>
                </a:rPr>
                <a:t>11</a:t>
              </a:r>
              <a:endParaRPr lang="en-US" sz="2400" b="1" dirty="0">
                <a:solidFill>
                  <a:srgbClr val="D2AD3E"/>
                </a:solidFill>
                <a:latin typeface="FC Minimal" panose="020B0500040200020003" pitchFamily="34" charset="-34"/>
                <a:cs typeface="FC Minimal" panose="020B0500040200020003" pitchFamily="34" charset="-34"/>
              </a:endParaRPr>
            </a:p>
          </p:txBody>
        </p:sp>
      </p:grpSp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C584F19D-1869-BAA0-5767-4ADA65B6530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 amt="50000"/>
          </a:blip>
          <a:srcRect l="2123" t="2516" r="68661" b="89560"/>
          <a:stretch>
            <a:fillRect/>
          </a:stretch>
        </p:blipFill>
        <p:spPr>
          <a:xfrm>
            <a:off x="548170" y="6213997"/>
            <a:ext cx="3561902" cy="644003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F1C682C8-1A3E-A3F3-792B-A2A68718C766}"/>
              </a:ext>
            </a:extLst>
          </p:cNvPr>
          <p:cNvPicPr>
            <a:picLocks noChangeAspect="1"/>
          </p:cNvPicPr>
          <p:nvPr userDrawn="1"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71" y="115672"/>
            <a:ext cx="1286115" cy="55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331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797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2974050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0</Words>
  <Application>Microsoft Office PowerPoint</Application>
  <PresentationFormat>แบบจอกว้าง</PresentationFormat>
  <Paragraphs>0</Paragraphs>
  <Slides>2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2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</vt:i4>
      </vt:variant>
    </vt:vector>
  </HeadingPairs>
  <TitlesOfParts>
    <vt:vector size="5" baseType="lpstr">
      <vt:lpstr>Arial</vt:lpstr>
      <vt:lpstr>FC Minimal</vt:lpstr>
      <vt:lpstr>ธีมของ Office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Crazy-May Archnon</dc:creator>
  <cp:lastModifiedBy>Crazy-May Archnon</cp:lastModifiedBy>
  <cp:revision>23</cp:revision>
  <dcterms:created xsi:type="dcterms:W3CDTF">2026-03-30T03:48:47Z</dcterms:created>
  <dcterms:modified xsi:type="dcterms:W3CDTF">2026-04-22T03:55:53Z</dcterms:modified>
</cp:coreProperties>
</file>